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EC6E0-AB0A-41C6-B3BD-6AC89CD03C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446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42948-D171-48FA-AEB1-6729624849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22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45C1C-0B1C-45B3-B25F-F1CF3C7832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588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B421D7-FD6D-40FD-B1A1-A90AB07134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683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38B25-55CF-4318-A2B2-60A28B2EB9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21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083E7-CA3F-469E-A93A-FB215C59E9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203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C8E39-28EF-42DC-8966-9A2025F906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992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0BD77-6FE6-4F06-BDEB-13CAB8CD06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76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0C359-0DCD-4ACA-A8B5-F7FBE96FF3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37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BC757-1E4B-477A-A179-F029577C05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867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7B453-C614-4FED-B9F8-34831798AE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2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78130F8-82E2-4CA4-9D13-C922E5CD0B7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.png"/><Relationship Id="rId4" Type="http://schemas.openxmlformats.org/officeDocument/2006/relationships/slide" Target="slide5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slide" Target="slide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3" Type="http://schemas.openxmlformats.org/officeDocument/2006/relationships/slide" Target="slide4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8.jpe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2FF5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3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333375"/>
            <a:ext cx="8496300" cy="6048375"/>
          </a:xfrm>
          <a:prstGeom prst="rect">
            <a:avLst/>
          </a:prstGeom>
          <a:solidFill>
            <a:schemeClr val="bg1"/>
          </a:solidFill>
          <a:ln w="76200" cap="rnd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9" name="WordArt 7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42988" y="620713"/>
            <a:ext cx="7273925" cy="831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РАЗВИВАЮЩАЯ ИГРА</a:t>
            </a:r>
          </a:p>
        </p:txBody>
      </p:sp>
      <p:sp>
        <p:nvSpPr>
          <p:cNvPr id="3080" name="Rectangl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5013325"/>
            <a:ext cx="849788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9900"/>
                </a:solidFill>
              </a:rPr>
              <a:t>ЦЕЛЬ:</a:t>
            </a:r>
            <a:r>
              <a:rPr lang="ru-RU" altLang="ru-RU" sz="2000" b="1">
                <a:solidFill>
                  <a:schemeClr val="accent2"/>
                </a:solidFill>
              </a:rPr>
              <a:t> </a:t>
            </a:r>
            <a:r>
              <a:rPr lang="ru-RU" altLang="ru-RU" sz="2000" b="1">
                <a:solidFill>
                  <a:srgbClr val="009900"/>
                </a:solidFill>
              </a:rPr>
              <a:t>РАЗВИТИЕ ЗРИТЕЛЬНОГО ВОСПРИЯТИЯ,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9900"/>
                </a:solidFill>
              </a:rPr>
              <a:t>СОВЕРШЕНСТВОВАНИЕ ГРАММАТИЧЕСКОГО СТРОЯ РЕЧИ.</a:t>
            </a:r>
          </a:p>
        </p:txBody>
      </p:sp>
      <p:pic>
        <p:nvPicPr>
          <p:cNvPr id="12" name="Picture 23" descr="чаш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5" b="17545"/>
          <a:stretch>
            <a:fillRect/>
          </a:stretch>
        </p:blipFill>
        <p:spPr bwMode="auto">
          <a:xfrm>
            <a:off x="5838825" y="4135438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 descr="outline-34331_64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 rot="-1406396">
            <a:off x="2478088" y="4086225"/>
            <a:ext cx="225583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8" descr="тарел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2278063"/>
            <a:ext cx="1655762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1" descr="чайник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2163"/>
            <a:ext cx="1655762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3" descr="outline-34331_64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92" b="7864"/>
          <a:stretch>
            <a:fillRect/>
          </a:stretch>
        </p:blipFill>
        <p:spPr bwMode="auto">
          <a:xfrm rot="2314492">
            <a:off x="6654800" y="3122613"/>
            <a:ext cx="19796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7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91680" y="1452563"/>
            <a:ext cx="5544616" cy="831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u="sng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Бабушка Федора</a:t>
            </a:r>
          </a:p>
        </p:txBody>
      </p:sp>
    </p:spTree>
  </p:cSld>
  <p:clrMapOvr>
    <a:masterClrMapping/>
  </p:clrMapOvr>
  <p:transition advClick="0" advTm="11000">
    <p:sndAc>
      <p:stSnd>
        <p:snd r:embed="rId2" name="колобок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16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16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6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2FF5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7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3375" y="395288"/>
            <a:ext cx="8496300" cy="6048375"/>
          </a:xfrm>
          <a:prstGeom prst="rect">
            <a:avLst/>
          </a:prstGeom>
          <a:solidFill>
            <a:schemeClr val="bg1"/>
          </a:solidFill>
          <a:ln w="76200" cap="rnd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4101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960812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3" descr="чашка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5" b="17545"/>
          <a:stretch>
            <a:fillRect/>
          </a:stretch>
        </p:blipFill>
        <p:spPr bwMode="auto">
          <a:xfrm>
            <a:off x="5222875" y="4868863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outline-34331_64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 rot="-1406396">
            <a:off x="4889500" y="2941638"/>
            <a:ext cx="225583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тарелка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817563"/>
            <a:ext cx="1655762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1" descr="чайник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673100"/>
            <a:ext cx="1655762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" descr="outline-34331_64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92" b="7864"/>
          <a:stretch>
            <a:fillRect/>
          </a:stretch>
        </p:blipFill>
        <p:spPr bwMode="auto">
          <a:xfrm rot="2314492">
            <a:off x="6702425" y="4789488"/>
            <a:ext cx="19796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1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100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2FF5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1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333375"/>
            <a:ext cx="8496300" cy="6048375"/>
          </a:xfrm>
          <a:prstGeom prst="rect">
            <a:avLst/>
          </a:prstGeom>
          <a:solidFill>
            <a:schemeClr val="bg1"/>
          </a:solidFill>
          <a:ln w="76200" cap="rnd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2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627313" y="1125538"/>
            <a:ext cx="4176712" cy="831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задание</a:t>
            </a:r>
          </a:p>
        </p:txBody>
      </p:sp>
      <p:sp>
        <p:nvSpPr>
          <p:cNvPr id="4103" name="Rectangl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5288" y="2997200"/>
            <a:ext cx="849788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chemeClr val="accent2"/>
                </a:solidFill>
              </a:rPr>
              <a:t>Помоги бабушке Федоре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chemeClr val="accent2"/>
                </a:solidFill>
              </a:rPr>
              <a:t>найти посуду</a:t>
            </a:r>
          </a:p>
        </p:txBody>
      </p:sp>
      <p:sp>
        <p:nvSpPr>
          <p:cNvPr id="4104" name="AutoShape 8">
            <a:hlinkClick r:id="" action="ppaction://hlinkshowjump?jump=nextslide" highlightClick="1">
              <a:snd r:embed="rId3" name="FANF4.WAV"/>
            </a:hlinkClick>
          </p:cNvPr>
          <p:cNvSpPr>
            <a:spLocks noChangeArrowheads="1"/>
          </p:cNvSpPr>
          <p:nvPr/>
        </p:nvSpPr>
        <p:spPr bwMode="auto">
          <a:xfrm>
            <a:off x="7812088" y="4652963"/>
            <a:ext cx="719137" cy="360362"/>
          </a:xfrm>
          <a:prstGeom prst="actionButtonForwardNext">
            <a:avLst/>
          </a:prstGeom>
          <a:solidFill>
            <a:srgbClr val="DFFF8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4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5125" name="Picture 15" descr="пенёк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97425"/>
            <a:ext cx="20161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3" descr="чаш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5" b="17545"/>
          <a:stretch>
            <a:fillRect/>
          </a:stretch>
        </p:blipFill>
        <p:spPr bwMode="auto">
          <a:xfrm>
            <a:off x="6732588" y="4724400"/>
            <a:ext cx="93662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5" descr="outline-34331_64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 rot="-1406396">
            <a:off x="2555875" y="5373688"/>
            <a:ext cx="225583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9" descr="osin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20178">
            <a:off x="2627313" y="47244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28" descr="тарел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365625"/>
            <a:ext cx="1655763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 descr="f_49ccd797b4d6b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8" t="8395" r="18335" b="15392"/>
          <a:stretch>
            <a:fillRect/>
          </a:stretch>
        </p:blipFill>
        <p:spPr bwMode="auto">
          <a:xfrm>
            <a:off x="5148263" y="3716338"/>
            <a:ext cx="9366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 descr="чайник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76475"/>
            <a:ext cx="1655763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1" descr="elky15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25749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33" descr="outline-34331_64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92" b="7864"/>
          <a:stretch>
            <a:fillRect/>
          </a:stretch>
        </p:blipFill>
        <p:spPr bwMode="auto">
          <a:xfrm rot="2314492">
            <a:off x="6804025" y="3716338"/>
            <a:ext cx="19796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1" descr="trava3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284538"/>
            <a:ext cx="19796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34" descr="trava3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141663"/>
            <a:ext cx="19796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2474913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16281E-7 L 0.09844 -0.204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-102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локольчики, 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0.06938 L 0.08663 -0.300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-115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локольчики, 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3526E-6 L -0.01562 -0.36693 " pathEditMode="relative" ptsTypes="AA">
                                      <p:cBhvr>
                                        <p:cTn id="16" dur="2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локольчики, 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52451E-6 L -0.06701 -0.551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-275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локольчики, 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20231E-7 L 0.0158 -0.22011 " pathEditMode="relative" ptsTypes="AA">
                                      <p:cBhvr>
                                        <p:cTn id="26" dur="2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локольчики, 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2FF5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47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333375"/>
            <a:ext cx="8496300" cy="6048375"/>
          </a:xfrm>
          <a:prstGeom prst="rect">
            <a:avLst/>
          </a:prstGeom>
          <a:solidFill>
            <a:schemeClr val="bg1"/>
          </a:solidFill>
          <a:ln w="76200" cap="rnd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116013" y="4508500"/>
            <a:ext cx="7453312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600">
                <a:solidFill>
                  <a:srgbClr val="CC0066"/>
                </a:solidFill>
              </a:rPr>
              <a:t>М</a:t>
            </a:r>
            <a:r>
              <a:rPr lang="ru-RU" altLang="ru-RU" sz="9600">
                <a:solidFill>
                  <a:srgbClr val="FF9900"/>
                </a:solidFill>
              </a:rPr>
              <a:t>О</a:t>
            </a:r>
            <a:r>
              <a:rPr lang="ru-RU" altLang="ru-RU" sz="9600">
                <a:solidFill>
                  <a:srgbClr val="33CC33"/>
                </a:solidFill>
              </a:rPr>
              <a:t>Л</a:t>
            </a:r>
            <a:r>
              <a:rPr lang="ru-RU" altLang="ru-RU" sz="9600">
                <a:solidFill>
                  <a:srgbClr val="FF9900"/>
                </a:solidFill>
              </a:rPr>
              <a:t>О</a:t>
            </a:r>
            <a:r>
              <a:rPr lang="ru-RU" altLang="ru-RU" sz="9600">
                <a:solidFill>
                  <a:schemeClr val="accent2"/>
                </a:solidFill>
              </a:rPr>
              <a:t>Д</a:t>
            </a:r>
            <a:r>
              <a:rPr lang="ru-RU" altLang="ru-RU" sz="9600">
                <a:solidFill>
                  <a:srgbClr val="FF9900"/>
                </a:solidFill>
              </a:rPr>
              <a:t>Е</a:t>
            </a:r>
            <a:r>
              <a:rPr lang="ru-RU" altLang="ru-RU" sz="9600">
                <a:solidFill>
                  <a:srgbClr val="CC0066"/>
                </a:solidFill>
              </a:rPr>
              <a:t>Ц</a:t>
            </a:r>
          </a:p>
        </p:txBody>
      </p:sp>
      <p:pic>
        <p:nvPicPr>
          <p:cNvPr id="6152" name="Picture 8" descr="0_973c6_78b853a0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561262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18. Петушок (-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allAtOnce"/>
      <p:bldP spid="7173" grpId="1" build="allAtOnce"/>
      <p:bldP spid="7173" grpId="2" build="allAtOnce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22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Piffss</dc:creator>
  <cp:lastModifiedBy>ПК</cp:lastModifiedBy>
  <cp:revision>11</cp:revision>
  <dcterms:created xsi:type="dcterms:W3CDTF">2013-11-19T16:01:09Z</dcterms:created>
  <dcterms:modified xsi:type="dcterms:W3CDTF">2020-05-15T13:47:55Z</dcterms:modified>
</cp:coreProperties>
</file>